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48" y="-1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A60C72-8343-4322-8A44-AD6A613F7E03}" type="datetimeFigureOut">
              <a:rPr kumimoji="1" lang="ja-JP" altLang="en-US" smtClean="0"/>
              <a:t>2012/12/8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40D01E-B7B7-4EDF-AC91-53CF25568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08" y="1734489"/>
            <a:ext cx="6544833" cy="490862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34490"/>
            <a:ext cx="6544833" cy="49086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33" y="1734489"/>
            <a:ext cx="6481908" cy="485110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05" y="1734489"/>
            <a:ext cx="6544836" cy="4908626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28241" y="2309971"/>
            <a:ext cx="324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急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な坂道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762480" y="3070190"/>
            <a:ext cx="6185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タイヤ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泥落とし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138887" y="3861048"/>
            <a:ext cx="324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軟弱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地盤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1502238" y="4604302"/>
            <a:ext cx="5721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植物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保護（養生）</a:t>
            </a:r>
          </a:p>
        </p:txBody>
      </p:sp>
      <p:pic>
        <p:nvPicPr>
          <p:cNvPr id="1026" name="Picture 2" descr="http://www.gokoo.co.jp/r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3" y="182550"/>
            <a:ext cx="120967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1331639" y="114062"/>
            <a:ext cx="424725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ゴコウ株式会社</a:t>
            </a:r>
            <a:endParaRPr lang="ja-JP" alt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35739" y="626065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96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 P悠々ｺﾞｼｯｸ体E04" pitchFamily="50" charset="-128"/>
                <a:ea typeface="AR P悠々ｺﾞｼｯｸ体E04" pitchFamily="50" charset="-128"/>
              </a:rPr>
              <a:t>ロードマット</a:t>
            </a:r>
            <a:endParaRPr lang="ja-JP" altLang="en-US" sz="9600" b="1" cap="none" spc="0" dirty="0">
              <a:ln w="12700">
                <a:solidFill>
                  <a:schemeClr val="tx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 P悠々ｺﾞｼｯｸ体E04" pitchFamily="50" charset="-128"/>
              <a:ea typeface="AR P悠々ｺﾞｼｯｸ体E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 rot="20526921">
            <a:off x="282878" y="1192351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大人気</a:t>
            </a:r>
            <a:endParaRPr lang="ja-JP" alt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6693" y="6216266"/>
            <a:ext cx="304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クリック</a:t>
            </a:r>
            <a:r>
              <a:rPr kumimoji="1" lang="ja-JP" altLang="en-US" dirty="0" smtClean="0"/>
              <a:t>して次の画面へ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8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6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7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6" grpId="0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5" y="1700808"/>
            <a:ext cx="3848597" cy="288032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53" y="1033592"/>
            <a:ext cx="7356176" cy="55171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8" y="983387"/>
            <a:ext cx="7353378" cy="56175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8" y="524380"/>
            <a:ext cx="7378760" cy="60328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8" y="482278"/>
            <a:ext cx="8170780" cy="6115074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79512" y="44624"/>
            <a:ext cx="324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急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な坂道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693" y="6216266"/>
            <a:ext cx="304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クリック</a:t>
            </a:r>
            <a:r>
              <a:rPr kumimoji="1" lang="ja-JP" altLang="en-US" dirty="0" smtClean="0"/>
              <a:t>して次の画面へ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41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3500"/>
                            </p:stCondLst>
                            <p:childTnLst>
                              <p:par>
                                <p:cTn id="5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76872"/>
            <a:ext cx="4091947" cy="30689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620688"/>
            <a:ext cx="3515883" cy="263691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4091946" cy="30689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7504" y="116632"/>
            <a:ext cx="61857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タイヤ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泥落とし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6693" y="6216266"/>
            <a:ext cx="304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クリック</a:t>
            </a:r>
            <a:r>
              <a:rPr kumimoji="1" lang="ja-JP" altLang="en-US" dirty="0" smtClean="0"/>
              <a:t>して次の画面へ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648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5" y="3356992"/>
            <a:ext cx="4182848" cy="3137136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6875" y="1052736"/>
            <a:ext cx="4512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八つ場ダム王城山トンネル</a:t>
            </a:r>
            <a:endParaRPr lang="ja-JP" alt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840" y="3575406"/>
            <a:ext cx="4445000" cy="2882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88640"/>
            <a:ext cx="3987800" cy="29845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42524" y="1988840"/>
            <a:ext cx="39328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生麦線トンネル</a:t>
            </a:r>
            <a:endParaRPr lang="en-US" altLang="ja-JP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610743" y="2512060"/>
            <a:ext cx="2244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山梨県都留</a:t>
            </a:r>
            <a:endParaRPr lang="ja-JP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504" y="83534"/>
            <a:ext cx="324640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軟弱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地盤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6693" y="6216266"/>
            <a:ext cx="304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クリック</a:t>
            </a:r>
            <a:r>
              <a:rPr kumimoji="1" lang="ja-JP" altLang="en-US" dirty="0" smtClean="0"/>
              <a:t>して次の画面へ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766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2032000" cy="152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97522"/>
            <a:ext cx="3987800" cy="2984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01008"/>
            <a:ext cx="3987800" cy="29845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855065" y="1196752"/>
            <a:ext cx="61670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尾瀬の貴重な植生を守る為</a:t>
            </a:r>
            <a:endParaRPr lang="en-US" altLang="ja-JP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ja-JP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ロードマット大活躍</a:t>
            </a:r>
            <a:endParaRPr lang="en-US" altLang="ja-JP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63888" y="2342128"/>
            <a:ext cx="4309193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東電小屋付近で使用</a:t>
            </a:r>
            <a:endParaRPr lang="en-US" altLang="ja-JP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ja-JP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0203" y="44624"/>
            <a:ext cx="57214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r>
              <a:rPr lang="en-US" altLang="ja-JP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r>
              <a:rPr lang="ja-JP" alt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植物</a:t>
            </a:r>
            <a:r>
              <a:rPr lang="ja-JP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保護（養生）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6693" y="6216266"/>
            <a:ext cx="304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クリック</a:t>
            </a:r>
            <a:r>
              <a:rPr kumimoji="1" lang="ja-JP" altLang="en-US" dirty="0" smtClean="0"/>
              <a:t>して次の画面へ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20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619672" y="2060848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kumimoji="1" lang="ja-JP" altLang="en-US" dirty="0" smtClean="0"/>
              <a:t>ロードマットのご注文は</a:t>
            </a:r>
            <a:endParaRPr kumimoji="1" lang="en-US" altLang="ja-JP" dirty="0" smtClean="0"/>
          </a:p>
          <a:p>
            <a:pPr marL="45720" indent="0">
              <a:buNone/>
            </a:pPr>
            <a:r>
              <a:rPr lang="ja-JP" altLang="en-US" sz="3600" b="1" dirty="0" smtClean="0"/>
              <a:t>ゴコウ株式会社  </a:t>
            </a:r>
            <a:r>
              <a:rPr lang="ja-JP" altLang="en-US" sz="3600" dirty="0" smtClean="0"/>
              <a:t>パネル部</a:t>
            </a:r>
            <a:endParaRPr lang="en-US" altLang="ja-JP" sz="3600" dirty="0" smtClean="0"/>
          </a:p>
          <a:p>
            <a:pPr marL="45720" indent="0">
              <a:buNone/>
            </a:pPr>
            <a:r>
              <a:rPr lang="ja-JP" altLang="en-US" dirty="0" smtClean="0"/>
              <a:t>　　　　</a:t>
            </a:r>
            <a:r>
              <a:rPr lang="ja-JP" altLang="en-US" dirty="0"/>
              <a:t>　</a:t>
            </a:r>
            <a:r>
              <a:rPr lang="ja-JP" altLang="en-US" dirty="0" smtClean="0"/>
              <a:t>〒</a:t>
            </a:r>
            <a:r>
              <a:rPr lang="en-US" altLang="ja-JP" dirty="0" smtClean="0"/>
              <a:t>377-0004</a:t>
            </a:r>
          </a:p>
          <a:p>
            <a:pPr marL="45720" indent="0">
              <a:buNone/>
            </a:pPr>
            <a:r>
              <a:rPr lang="ja-JP" altLang="en-US" dirty="0" smtClean="0"/>
              <a:t>　　　　　群馬県渋川市半田</a:t>
            </a:r>
            <a:r>
              <a:rPr lang="en-US" altLang="ja-JP" dirty="0" smtClean="0"/>
              <a:t>2420</a:t>
            </a:r>
          </a:p>
          <a:p>
            <a:pPr marL="45720" indent="0">
              <a:buNone/>
            </a:pPr>
            <a:r>
              <a:rPr lang="ja-JP" altLang="en-US" dirty="0" smtClean="0"/>
              <a:t>　　　　　　　ＴＥＬ：</a:t>
            </a:r>
            <a:r>
              <a:rPr lang="en-US" altLang="ja-JP" dirty="0" smtClean="0"/>
              <a:t>0279-22-0151</a:t>
            </a:r>
          </a:p>
          <a:p>
            <a:pPr marL="45720" indent="0">
              <a:buNone/>
            </a:pPr>
            <a:r>
              <a:rPr lang="ja-JP" altLang="en-US" dirty="0" smtClean="0"/>
              <a:t>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ＦＡＸ：</a:t>
            </a:r>
            <a:r>
              <a:rPr lang="en-US" altLang="ja-JP" dirty="0" smtClean="0"/>
              <a:t>0279-22-0191</a:t>
            </a:r>
          </a:p>
          <a:p>
            <a:pPr marL="45720" indent="0">
              <a:buNone/>
            </a:pPr>
            <a:endParaRPr lang="en-US" altLang="ja-JP" dirty="0"/>
          </a:p>
          <a:p>
            <a:endParaRPr kumimoji="1" lang="en-US" altLang="ja-JP" dirty="0" smtClean="0"/>
          </a:p>
          <a:p>
            <a:pPr marL="4572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62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334</TotalTime>
  <Words>110</Words>
  <Application>Microsoft Office PowerPoint</Application>
  <PresentationFormat>画面に合わせる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スリップストリーム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horiguchi</dc:creator>
  <cp:lastModifiedBy>horiguchi</cp:lastModifiedBy>
  <cp:revision>45</cp:revision>
  <dcterms:created xsi:type="dcterms:W3CDTF">2012-10-13T05:25:28Z</dcterms:created>
  <dcterms:modified xsi:type="dcterms:W3CDTF">2012-12-08T08:00:04Z</dcterms:modified>
</cp:coreProperties>
</file>